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6" r:id="rId2"/>
    <p:sldId id="31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29" d="100"/>
          <a:sy n="29" d="100"/>
        </p:scale>
        <p:origin x="-2035" y="-509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76402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ere can I find the business plans of successful startups? - Quo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9507200" cy="1463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2023-12-05T03:42:18Z</dcterms:created>
  <dcterms:modified xsi:type="dcterms:W3CDTF">2023-12-05T03:47:58Z</dcterms:modified>
</cp:coreProperties>
</file>